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60" r:id="rId4"/>
    <p:sldId id="267" r:id="rId5"/>
    <p:sldId id="268" r:id="rId6"/>
    <p:sldId id="259" r:id="rId7"/>
    <p:sldId id="261" r:id="rId8"/>
    <p:sldId id="262" r:id="rId9"/>
    <p:sldId id="264" r:id="rId10"/>
    <p:sldId id="269" r:id="rId11"/>
    <p:sldId id="266" r:id="rId12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555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2.jpg>
</file>

<file path=ppt/media/image3.gif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5602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33958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3102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8298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8536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43115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24420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3108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07651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24005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29072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D62FA-FAC0-4CD0-A76F-5B02A4E11A89}" type="datetimeFigureOut">
              <a:rPr lang="fr-CA" smtClean="0"/>
              <a:t>2018-05-30</a:t>
            </a:fld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8F667-C7C1-4197-9918-AD93A8474854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73983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49289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CA" sz="5400" dirty="0" err="1">
                <a:latin typeface="Candara" panose="020E0502030303020204" pitchFamily="34" charset="0"/>
              </a:rPr>
              <a:t>Arcaninjadroid</a:t>
            </a:r>
            <a:r>
              <a:rPr lang="en-CA" sz="5400" dirty="0">
                <a:latin typeface="Candara" panose="020E0502030303020204" pitchFamily="34" charset="0"/>
              </a:rPr>
              <a:t>:</a:t>
            </a:r>
            <a:br>
              <a:rPr lang="en-CA" sz="5400" dirty="0">
                <a:latin typeface="Candara" panose="020E0502030303020204" pitchFamily="34" charset="0"/>
              </a:rPr>
            </a:br>
            <a:r>
              <a:rPr lang="en-CA" sz="5400" dirty="0">
                <a:latin typeface="Candara" panose="020E0502030303020204" pitchFamily="34" charset="0"/>
              </a:rPr>
              <a:t>Kitty Catastrophe</a:t>
            </a:r>
            <a:endParaRPr lang="fr-CA" sz="5400" dirty="0">
              <a:latin typeface="Candara" panose="020E0502030303020204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4437112"/>
            <a:ext cx="6400800" cy="1752600"/>
          </a:xfrm>
        </p:spPr>
        <p:txBody>
          <a:bodyPr/>
          <a:lstStyle/>
          <a:p>
            <a:r>
              <a:rPr lang="en-CA" dirty="0"/>
              <a:t>By </a:t>
            </a:r>
            <a:r>
              <a:rPr lang="en-CA" dirty="0" err="1"/>
              <a:t>Rémy</a:t>
            </a:r>
            <a:r>
              <a:rPr lang="en-CA" dirty="0"/>
              <a:t> </a:t>
            </a:r>
            <a:r>
              <a:rPr lang="en-CA" dirty="0" err="1"/>
              <a:t>Lapointe</a:t>
            </a:r>
            <a:endParaRPr lang="en-CA" dirty="0"/>
          </a:p>
          <a:p>
            <a:r>
              <a:rPr lang="en-CA" dirty="0"/>
              <a:t>Pitch date: June 3</a:t>
            </a:r>
            <a:r>
              <a:rPr lang="en-CA" baseline="30000" dirty="0"/>
              <a:t>rd</a:t>
            </a:r>
            <a:r>
              <a:rPr lang="en-CA" dirty="0"/>
              <a:t> 2018</a:t>
            </a:r>
            <a:endParaRPr lang="fr-CA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2656"/>
            <a:ext cx="9144000" cy="167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731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CA" dirty="0" err="1">
                <a:latin typeface="Candara" panose="020E0502030303020204" pitchFamily="34" charset="0"/>
              </a:rPr>
              <a:t>Other</a:t>
            </a:r>
            <a:r>
              <a:rPr lang="fr-CA" dirty="0">
                <a:latin typeface="Candara" panose="020E0502030303020204" pitchFamily="34" charset="0"/>
              </a:rPr>
              <a:t> </a:t>
            </a:r>
            <a:r>
              <a:rPr lang="fr-CA" dirty="0" err="1">
                <a:latin typeface="Candara" panose="020E0502030303020204" pitchFamily="34" charset="0"/>
              </a:rPr>
              <a:t>comments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89654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fr-CA" sz="2400" dirty="0">
                <a:latin typeface="Candara" panose="020E0502030303020204" pitchFamily="34" charset="0"/>
              </a:rPr>
              <a:t>This </a:t>
            </a:r>
            <a:r>
              <a:rPr lang="fr-CA" sz="2400" dirty="0" err="1">
                <a:latin typeface="Candara" panose="020E0502030303020204" pitchFamily="34" charset="0"/>
              </a:rPr>
              <a:t>project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is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pretty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ambitious</a:t>
            </a:r>
            <a:r>
              <a:rPr lang="fr-CA" sz="2400" dirty="0">
                <a:latin typeface="Candara" panose="020E0502030303020204" pitchFamily="34" charset="0"/>
              </a:rPr>
              <a:t>. </a:t>
            </a:r>
            <a:r>
              <a:rPr lang="fr-CA" sz="2400" dirty="0" err="1">
                <a:latin typeface="Candara" panose="020E0502030303020204" pitchFamily="34" charset="0"/>
              </a:rPr>
              <a:t>Please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don’t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be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intimidated</a:t>
            </a:r>
            <a:r>
              <a:rPr lang="fr-CA" sz="2400" dirty="0">
                <a:latin typeface="Candara" panose="020E0502030303020204" pitchFamily="34" charset="0"/>
              </a:rPr>
              <a:t> at </a:t>
            </a:r>
            <a:r>
              <a:rPr lang="fr-CA" sz="2400" dirty="0" err="1">
                <a:latin typeface="Candara" panose="020E0502030303020204" pitchFamily="34" charset="0"/>
              </a:rPr>
              <a:t>making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small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pieces</a:t>
            </a:r>
            <a:r>
              <a:rPr lang="fr-CA" sz="2400" dirty="0">
                <a:latin typeface="Candara" panose="020E0502030303020204" pitchFamily="34" charset="0"/>
              </a:rPr>
              <a:t> and </a:t>
            </a:r>
            <a:r>
              <a:rPr lang="fr-CA" sz="2400" dirty="0" err="1">
                <a:latin typeface="Candara" panose="020E0502030303020204" pitchFamily="34" charset="0"/>
              </a:rPr>
              <a:t>handing</a:t>
            </a:r>
            <a:r>
              <a:rPr lang="fr-CA" sz="2400" dirty="0">
                <a:latin typeface="Candara" panose="020E0502030303020204" pitchFamily="34" charset="0"/>
              </a:rPr>
              <a:t> me the </a:t>
            </a:r>
            <a:r>
              <a:rPr lang="fr-CA" sz="2400" dirty="0" err="1">
                <a:latin typeface="Candara" panose="020E0502030303020204" pitchFamily="34" charset="0"/>
              </a:rPr>
              <a:t>rest</a:t>
            </a:r>
            <a:r>
              <a:rPr lang="fr-CA" sz="2400" dirty="0">
                <a:latin typeface="Candara" panose="020E0502030303020204" pitchFamily="34" charset="0"/>
              </a:rPr>
              <a:t>.</a:t>
            </a:r>
          </a:p>
          <a:p>
            <a:r>
              <a:rPr lang="fr-CA" sz="2400" dirty="0">
                <a:latin typeface="Candara" panose="020E0502030303020204" pitchFamily="34" charset="0"/>
              </a:rPr>
              <a:t>For </a:t>
            </a:r>
            <a:r>
              <a:rPr lang="fr-CA" sz="2400" dirty="0" err="1">
                <a:latin typeface="Candara" panose="020E0502030303020204" pitchFamily="34" charset="0"/>
              </a:rPr>
              <a:t>example</a:t>
            </a:r>
            <a:r>
              <a:rPr lang="fr-CA" sz="2400" dirty="0">
                <a:latin typeface="Candara" panose="020E0502030303020204" pitchFamily="34" charset="0"/>
              </a:rPr>
              <a:t>: </a:t>
            </a:r>
            <a:r>
              <a:rPr lang="fr-CA" sz="2400" dirty="0" err="1">
                <a:latin typeface="Candara" panose="020E0502030303020204" pitchFamily="34" charset="0"/>
              </a:rPr>
              <a:t>making</a:t>
            </a:r>
            <a:r>
              <a:rPr lang="fr-CA" sz="2400" dirty="0">
                <a:latin typeface="Candara" panose="020E0502030303020204" pitchFamily="34" charset="0"/>
              </a:rPr>
              <a:t> an </a:t>
            </a:r>
            <a:r>
              <a:rPr lang="fr-CA" sz="2400" dirty="0" err="1">
                <a:latin typeface="Candara" panose="020E0502030303020204" pitchFamily="34" charset="0"/>
              </a:rPr>
              <a:t>enemy</a:t>
            </a:r>
            <a:r>
              <a:rPr lang="fr-CA" sz="2400" dirty="0">
                <a:latin typeface="Candara" panose="020E0502030303020204" pitchFamily="34" charset="0"/>
              </a:rPr>
              <a:t> can </a:t>
            </a:r>
            <a:r>
              <a:rPr lang="fr-CA" sz="2400" dirty="0" err="1">
                <a:latin typeface="Candara" panose="020E0502030303020204" pitchFamily="34" charset="0"/>
              </a:rPr>
              <a:t>be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just</a:t>
            </a:r>
            <a:r>
              <a:rPr lang="fr-CA" sz="2400" dirty="0">
                <a:latin typeface="Candara" panose="020E0502030303020204" pitchFamily="34" charset="0"/>
              </a:rPr>
              <a:t> a single </a:t>
            </a:r>
            <a:r>
              <a:rPr lang="fr-CA" sz="2400" dirty="0" err="1">
                <a:latin typeface="Candara" panose="020E0502030303020204" pitchFamily="34" charset="0"/>
              </a:rPr>
              <a:t>sprite</a:t>
            </a:r>
            <a:r>
              <a:rPr lang="fr-CA" sz="2400" dirty="0">
                <a:latin typeface="Candara" panose="020E0502030303020204" pitchFamily="34" charset="0"/>
              </a:rPr>
              <a:t>, not </a:t>
            </a:r>
            <a:r>
              <a:rPr lang="fr-CA" sz="2400" dirty="0" err="1">
                <a:latin typeface="Candara" panose="020E0502030303020204" pitchFamily="34" charset="0"/>
              </a:rPr>
              <a:t>sprite</a:t>
            </a:r>
            <a:r>
              <a:rPr lang="fr-CA" sz="2400" dirty="0">
                <a:latin typeface="Candara" panose="020E0502030303020204" pitchFamily="34" charset="0"/>
              </a:rPr>
              <a:t> + </a:t>
            </a:r>
            <a:r>
              <a:rPr lang="fr-CA" sz="2400" dirty="0" err="1">
                <a:latin typeface="Candara" panose="020E0502030303020204" pitchFamily="34" charset="0"/>
              </a:rPr>
              <a:t>anims</a:t>
            </a:r>
            <a:r>
              <a:rPr lang="fr-CA" sz="2400" dirty="0">
                <a:latin typeface="Candara" panose="020E0502030303020204" pitchFamily="34" charset="0"/>
              </a:rPr>
              <a:t> + </a:t>
            </a:r>
            <a:r>
              <a:rPr lang="fr-CA" sz="2400" dirty="0" err="1">
                <a:latin typeface="Candara" panose="020E0502030303020204" pitchFamily="34" charset="0"/>
              </a:rPr>
              <a:t>colliders</a:t>
            </a:r>
            <a:r>
              <a:rPr lang="fr-CA" sz="2400" dirty="0">
                <a:latin typeface="Candara" panose="020E0502030303020204" pitchFamily="34" charset="0"/>
              </a:rPr>
              <a:t> + code ;)</a:t>
            </a:r>
          </a:p>
          <a:p>
            <a:r>
              <a:rPr lang="fr-CA" sz="2400" dirty="0" err="1">
                <a:latin typeface="Candara" panose="020E0502030303020204" pitchFamily="34" charset="0"/>
              </a:rPr>
              <a:t>Same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goes</a:t>
            </a:r>
            <a:r>
              <a:rPr lang="fr-CA" sz="2400" dirty="0">
                <a:latin typeface="Candara" panose="020E0502030303020204" pitchFamily="34" charset="0"/>
              </a:rPr>
              <a:t> for </a:t>
            </a:r>
            <a:r>
              <a:rPr lang="fr-CA" sz="2400" dirty="0" err="1">
                <a:latin typeface="Candara" panose="020E0502030303020204" pitchFamily="34" charset="0"/>
              </a:rPr>
              <a:t>coding</a:t>
            </a:r>
            <a:r>
              <a:rPr lang="fr-CA" sz="2400" dirty="0">
                <a:latin typeface="Candara" panose="020E0502030303020204" pitchFamily="34" charset="0"/>
              </a:rPr>
              <a:t>: </a:t>
            </a:r>
            <a:r>
              <a:rPr lang="fr-CA" sz="2400" dirty="0" err="1">
                <a:latin typeface="Candara" panose="020E0502030303020204" pitchFamily="34" charset="0"/>
              </a:rPr>
              <a:t>please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don’t</a:t>
            </a:r>
            <a:r>
              <a:rPr lang="fr-CA" sz="2400" dirty="0">
                <a:latin typeface="Candara" panose="020E0502030303020204" pitchFamily="34" charset="0"/>
              </a:rPr>
              <a:t> look at the code and go « OMG </a:t>
            </a:r>
            <a:r>
              <a:rPr lang="fr-CA" sz="2400" dirty="0" err="1">
                <a:latin typeface="Candara" panose="020E0502030303020204" pitchFamily="34" charset="0"/>
              </a:rPr>
              <a:t>there’s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already</a:t>
            </a:r>
            <a:r>
              <a:rPr lang="fr-CA" sz="2400" dirty="0">
                <a:latin typeface="Candara" panose="020E0502030303020204" pitchFamily="34" charset="0"/>
              </a:rPr>
              <a:t> a million </a:t>
            </a:r>
            <a:r>
              <a:rPr lang="fr-CA" sz="2400" dirty="0" err="1">
                <a:latin typeface="Candara" panose="020E0502030303020204" pitchFamily="34" charset="0"/>
              </a:rPr>
              <a:t>things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going</a:t>
            </a:r>
            <a:r>
              <a:rPr lang="fr-CA" sz="2400" dirty="0">
                <a:latin typeface="Candara" panose="020E0502030303020204" pitchFamily="34" charset="0"/>
              </a:rPr>
              <a:t> on, </a:t>
            </a:r>
            <a:r>
              <a:rPr lang="fr-CA" sz="2400" dirty="0" err="1">
                <a:latin typeface="Candara" panose="020E0502030303020204" pitchFamily="34" charset="0"/>
              </a:rPr>
              <a:t>forget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it</a:t>
            </a:r>
            <a:r>
              <a:rPr lang="fr-CA" sz="2400" dirty="0">
                <a:latin typeface="Candara" panose="020E0502030303020204" pitchFamily="34" charset="0"/>
              </a:rPr>
              <a:t> » If </a:t>
            </a:r>
            <a:r>
              <a:rPr lang="fr-CA" sz="2400" dirty="0" err="1">
                <a:latin typeface="Candara" panose="020E0502030303020204" pitchFamily="34" charset="0"/>
              </a:rPr>
              <a:t>you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wanna</a:t>
            </a:r>
            <a:r>
              <a:rPr lang="fr-CA" sz="2400" dirty="0">
                <a:latin typeface="Candara" panose="020E0502030303020204" pitchFamily="34" charset="0"/>
              </a:rPr>
              <a:t> code, </a:t>
            </a:r>
            <a:r>
              <a:rPr lang="fr-CA" sz="2400" dirty="0" err="1">
                <a:latin typeface="Candara" panose="020E0502030303020204" pitchFamily="34" charset="0"/>
              </a:rPr>
              <a:t>write</a:t>
            </a:r>
            <a:r>
              <a:rPr lang="fr-CA" sz="2400" dirty="0">
                <a:latin typeface="Candara" panose="020E0502030303020204" pitchFamily="34" charset="0"/>
              </a:rPr>
              <a:t> on Slack and </a:t>
            </a:r>
            <a:r>
              <a:rPr lang="fr-CA" sz="2400" dirty="0" err="1">
                <a:latin typeface="Candara" panose="020E0502030303020204" pitchFamily="34" charset="0"/>
              </a:rPr>
              <a:t>we’ll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find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you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something</a:t>
            </a:r>
            <a:r>
              <a:rPr lang="fr-CA" sz="2400" dirty="0">
                <a:latin typeface="Candara" panose="020E0502030303020204" pitchFamily="34" charset="0"/>
              </a:rPr>
              <a:t> to code </a:t>
            </a:r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:) </a:t>
            </a:r>
            <a:r>
              <a:rPr lang="en-CA" sz="2400" dirty="0">
                <a:latin typeface="Candara" panose="020E0502030303020204" pitchFamily="34" charset="0"/>
                <a:sym typeface="Wingdings" panose="05000000000000000000" pitchFamily="2" charset="2"/>
              </a:rPr>
              <a:t>You can expect a quick response</a:t>
            </a:r>
          </a:p>
          <a:p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T</a:t>
            </a:r>
            <a:r>
              <a:rPr lang="en-CA" sz="2400" dirty="0">
                <a:latin typeface="Candara" panose="020E0502030303020204" pitchFamily="34" charset="0"/>
                <a:sym typeface="Wingdings" panose="05000000000000000000" pitchFamily="2" charset="2"/>
              </a:rPr>
              <a:t>he concept is wacky, but believe me: I know where I’m going, and I assure you the end result will be worth your efforts</a:t>
            </a:r>
          </a:p>
          <a:p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This </a:t>
            </a:r>
            <a:r>
              <a:rPr lang="fr-CA" sz="2400" dirty="0" err="1">
                <a:latin typeface="Candara" panose="020E0502030303020204" pitchFamily="34" charset="0"/>
                <a:sym typeface="Wingdings" panose="05000000000000000000" pitchFamily="2" charset="2"/>
              </a:rPr>
              <a:t>will</a:t>
            </a:r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 </a:t>
            </a:r>
            <a:r>
              <a:rPr lang="fr-CA" sz="2400" dirty="0" err="1">
                <a:latin typeface="Candara" panose="020E0502030303020204" pitchFamily="34" charset="0"/>
                <a:sym typeface="Wingdings" panose="05000000000000000000" pitchFamily="2" charset="2"/>
              </a:rPr>
              <a:t>be</a:t>
            </a:r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 fun! :) </a:t>
            </a:r>
            <a:r>
              <a:rPr lang="fr-CA" sz="2400" dirty="0" err="1">
                <a:latin typeface="Candara" panose="020E0502030303020204" pitchFamily="34" charset="0"/>
                <a:sym typeface="Wingdings" panose="05000000000000000000" pitchFamily="2" charset="2"/>
              </a:rPr>
              <a:t>I’m</a:t>
            </a:r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 </a:t>
            </a:r>
            <a:r>
              <a:rPr lang="fr-CA" sz="2400" dirty="0" err="1">
                <a:latin typeface="Candara" panose="020E0502030303020204" pitchFamily="34" charset="0"/>
                <a:sym typeface="Wingdings" panose="05000000000000000000" pitchFamily="2" charset="2"/>
              </a:rPr>
              <a:t>excited</a:t>
            </a:r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 to </a:t>
            </a:r>
            <a:r>
              <a:rPr lang="fr-CA" sz="2400" dirty="0" err="1">
                <a:latin typeface="Candara" panose="020E0502030303020204" pitchFamily="34" charset="0"/>
                <a:sym typeface="Wingdings" panose="05000000000000000000" pitchFamily="2" charset="2"/>
              </a:rPr>
              <a:t>work</a:t>
            </a:r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 </a:t>
            </a:r>
            <a:r>
              <a:rPr lang="fr-CA" sz="2400" dirty="0" err="1">
                <a:latin typeface="Candara" panose="020E0502030303020204" pitchFamily="34" charset="0"/>
                <a:sym typeface="Wingdings" panose="05000000000000000000" pitchFamily="2" charset="2"/>
              </a:rPr>
              <a:t>with</a:t>
            </a:r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 all of </a:t>
            </a:r>
            <a:r>
              <a:rPr lang="fr-CA" sz="2400" dirty="0" err="1">
                <a:latin typeface="Candara" panose="020E0502030303020204" pitchFamily="34" charset="0"/>
                <a:sym typeface="Wingdings" panose="05000000000000000000" pitchFamily="2" charset="2"/>
              </a:rPr>
              <a:t>you</a:t>
            </a:r>
            <a:r>
              <a:rPr lang="fr-CA" sz="2400" dirty="0">
                <a:latin typeface="Candara" panose="020E0502030303020204" pitchFamily="34" charset="0"/>
                <a:sym typeface="Wingdings" panose="05000000000000000000" pitchFamily="2" charset="2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4577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852936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CA" sz="6600" dirty="0">
                <a:latin typeface="Candara" panose="020E0502030303020204" pitchFamily="34" charset="0"/>
              </a:rPr>
              <a:t>Questions? :)</a:t>
            </a:r>
            <a:endParaRPr lang="fr-CA" sz="66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141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63688" y="116632"/>
            <a:ext cx="5554960" cy="850106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>
                <a:solidFill>
                  <a:schemeClr val="bg1"/>
                </a:solidFill>
                <a:latin typeface="Candara" panose="020E0502030303020204" pitchFamily="34" charset="0"/>
              </a:rPr>
              <a:t>Who am I?</a:t>
            </a:r>
            <a:endParaRPr lang="fr-CA" dirty="0">
              <a:solidFill>
                <a:schemeClr val="bg1"/>
              </a:solidFill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2764904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CA" dirty="0">
                <a:latin typeface="Candara" panose="020E0502030303020204" pitchFamily="34" charset="0"/>
                <a:cs typeface="Consolas" panose="020B0609020204030204" pitchFamily="49" charset="0"/>
              </a:rPr>
              <a:t>Led Spell Spiel during Summer 2017</a:t>
            </a:r>
          </a:p>
          <a:p>
            <a:r>
              <a:rPr lang="en-CA" dirty="0">
                <a:latin typeface="Candara" panose="020E0502030303020204" pitchFamily="34" charset="0"/>
                <a:cs typeface="Consolas" panose="020B0609020204030204" pitchFamily="49" charset="0"/>
              </a:rPr>
              <a:t>Helped out on various club projects since, and other personal endeavours</a:t>
            </a:r>
          </a:p>
          <a:p>
            <a:r>
              <a:rPr lang="en-CA" dirty="0">
                <a:latin typeface="Candara" panose="020E0502030303020204" pitchFamily="34" charset="0"/>
                <a:cs typeface="Consolas" panose="020B0609020204030204" pitchFamily="49" charset="0"/>
              </a:rPr>
              <a:t>Physics and CS by day, resident pixel artist by night</a:t>
            </a:r>
          </a:p>
          <a:p>
            <a:endParaRPr lang="fr-CA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001616"/>
            <a:ext cx="3233936" cy="232843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4293096"/>
            <a:ext cx="3168352" cy="23762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001616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70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708920"/>
            <a:ext cx="8229600" cy="2044824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CA" dirty="0" err="1">
                <a:latin typeface="Candara" panose="020E0502030303020204" pitchFamily="34" charset="0"/>
              </a:rPr>
              <a:t>Javascript</a:t>
            </a:r>
            <a:r>
              <a:rPr lang="en-CA" dirty="0">
                <a:latin typeface="Candara" panose="020E0502030303020204" pitchFamily="34" charset="0"/>
              </a:rPr>
              <a:t>/HTML5 on Canvas</a:t>
            </a:r>
          </a:p>
          <a:p>
            <a:r>
              <a:rPr lang="en-CA" dirty="0">
                <a:latin typeface="Candara" panose="020E0502030303020204" pitchFamily="34" charset="0"/>
              </a:rPr>
              <a:t>Pixelated style</a:t>
            </a:r>
          </a:p>
          <a:p>
            <a:r>
              <a:rPr lang="en-CA" dirty="0">
                <a:latin typeface="Candara" panose="020E0502030303020204" pitchFamily="34" charset="0"/>
              </a:rPr>
              <a:t>4 months (until September 30th)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57200" y="26064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latin typeface="Candara" panose="020E0502030303020204" pitchFamily="34" charset="0"/>
              </a:rPr>
              <a:t>The basics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7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CA" dirty="0">
                <a:latin typeface="Candara" panose="020E0502030303020204" pitchFamily="34" charset="0"/>
              </a:rPr>
              <a:t>Aliens have arrived on Earth</a:t>
            </a:r>
          </a:p>
          <a:p>
            <a:r>
              <a:rPr lang="en-CA" dirty="0">
                <a:latin typeface="Candara" panose="020E0502030303020204" pitchFamily="34" charset="0"/>
              </a:rPr>
              <a:t>They’ve agreed to leave forever, in exchange for most of Earth’s kittens</a:t>
            </a:r>
          </a:p>
          <a:p>
            <a:r>
              <a:rPr lang="en-CA" dirty="0">
                <a:latin typeface="Candara" panose="020E0502030303020204" pitchFamily="34" charset="0"/>
              </a:rPr>
              <a:t>Refusing to surrender your friend, you spent 8 years mastering ninja techniques, learning the magical arts, and augmenting yourself with robotic parts. The first </a:t>
            </a:r>
            <a:r>
              <a:rPr lang="en-CA" sz="3600" b="1" dirty="0" err="1">
                <a:latin typeface="Candara" panose="020E0502030303020204" pitchFamily="34" charset="0"/>
              </a:rPr>
              <a:t>Arcaninjadroid</a:t>
            </a:r>
            <a:r>
              <a:rPr lang="en-CA" dirty="0">
                <a:latin typeface="Candara" panose="020E0502030303020204" pitchFamily="34" charset="0"/>
              </a:rPr>
              <a:t>. Now, you must rescue Kitten!!!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57200" y="26064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latin typeface="Candara" panose="020E0502030303020204" pitchFamily="34" charset="0"/>
              </a:rPr>
              <a:t>The story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406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484785"/>
            <a:ext cx="8229600" cy="4104456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endParaRPr lang="en-CA" dirty="0">
              <a:latin typeface="Candara" panose="020E0502030303020204" pitchFamily="34" charset="0"/>
            </a:endParaRPr>
          </a:p>
          <a:p>
            <a:r>
              <a:rPr lang="en-CA" dirty="0">
                <a:latin typeface="Candara" panose="020E0502030303020204" pitchFamily="34" charset="0"/>
              </a:rPr>
              <a:t>You must use your three fighting styles : </a:t>
            </a:r>
            <a:r>
              <a:rPr lang="en-CA" b="1" dirty="0">
                <a:latin typeface="Candara" panose="020E0502030303020204" pitchFamily="34" charset="0"/>
              </a:rPr>
              <a:t>Arcane</a:t>
            </a:r>
            <a:r>
              <a:rPr lang="en-CA" dirty="0">
                <a:latin typeface="Candara" panose="020E0502030303020204" pitchFamily="34" charset="0"/>
              </a:rPr>
              <a:t>, </a:t>
            </a:r>
            <a:r>
              <a:rPr lang="en-CA" b="1" dirty="0">
                <a:latin typeface="Candara" panose="020E0502030303020204" pitchFamily="34" charset="0"/>
              </a:rPr>
              <a:t>Ninja</a:t>
            </a:r>
            <a:r>
              <a:rPr lang="en-CA" dirty="0">
                <a:latin typeface="Candara" panose="020E0502030303020204" pitchFamily="34" charset="0"/>
              </a:rPr>
              <a:t> and </a:t>
            </a:r>
            <a:r>
              <a:rPr lang="en-CA" b="1" dirty="0">
                <a:latin typeface="Candara" panose="020E0502030303020204" pitchFamily="34" charset="0"/>
              </a:rPr>
              <a:t>Android</a:t>
            </a:r>
            <a:r>
              <a:rPr lang="en-CA" dirty="0">
                <a:latin typeface="Candara" panose="020E0502030303020204" pitchFamily="34" charset="0"/>
              </a:rPr>
              <a:t>.</a:t>
            </a:r>
          </a:p>
          <a:p>
            <a:r>
              <a:rPr lang="en-CA" i="1" dirty="0">
                <a:latin typeface="Candara" panose="020E0502030303020204" pitchFamily="34" charset="0"/>
              </a:rPr>
              <a:t>Android</a:t>
            </a:r>
            <a:r>
              <a:rPr lang="en-CA" dirty="0">
                <a:latin typeface="Candara" panose="020E0502030303020204" pitchFamily="34" charset="0"/>
              </a:rPr>
              <a:t> is for ground combat, punches and kicks. With enough hits, you can </a:t>
            </a:r>
            <a:r>
              <a:rPr lang="en-CA" b="1" dirty="0">
                <a:latin typeface="Candara" panose="020E0502030303020204" pitchFamily="34" charset="0"/>
              </a:rPr>
              <a:t>stun</a:t>
            </a:r>
            <a:r>
              <a:rPr lang="en-CA" dirty="0">
                <a:latin typeface="Candara" panose="020E0502030303020204" pitchFamily="34" charset="0"/>
              </a:rPr>
              <a:t> opponents.</a:t>
            </a:r>
          </a:p>
          <a:p>
            <a:r>
              <a:rPr lang="en-CA" dirty="0">
                <a:latin typeface="Candara" panose="020E0502030303020204" pitchFamily="34" charset="0"/>
              </a:rPr>
              <a:t>Launch stunned enemies in the air and become </a:t>
            </a:r>
            <a:r>
              <a:rPr lang="en-CA" i="1" dirty="0">
                <a:latin typeface="Candara" panose="020E0502030303020204" pitchFamily="34" charset="0"/>
              </a:rPr>
              <a:t>Ninja</a:t>
            </a:r>
            <a:r>
              <a:rPr lang="en-CA" dirty="0">
                <a:latin typeface="Candara" panose="020E0502030303020204" pitchFamily="34" charset="0"/>
              </a:rPr>
              <a:t>. You slice and dice swiftly in the air and rack up combos.</a:t>
            </a:r>
          </a:p>
          <a:p>
            <a:r>
              <a:rPr lang="en-CA" dirty="0">
                <a:latin typeface="Candara" panose="020E0502030303020204" pitchFamily="34" charset="0"/>
              </a:rPr>
              <a:t>When the combo is over, you switch to </a:t>
            </a:r>
            <a:r>
              <a:rPr lang="en-CA" i="1" dirty="0">
                <a:latin typeface="Candara" panose="020E0502030303020204" pitchFamily="34" charset="0"/>
              </a:rPr>
              <a:t>Arcane</a:t>
            </a:r>
            <a:r>
              <a:rPr lang="en-CA" dirty="0">
                <a:latin typeface="Candara" panose="020E0502030303020204" pitchFamily="34" charset="0"/>
              </a:rPr>
              <a:t>. You can fly and shoot spells like mad, while the power depends on your previous ninja combo.</a:t>
            </a:r>
          </a:p>
          <a:p>
            <a:r>
              <a:rPr lang="en-CA" dirty="0">
                <a:latin typeface="Candara" panose="020E0502030303020204" pitchFamily="34" charset="0"/>
              </a:rPr>
              <a:t>TLDR: Android on ground, Ninja in air, Arcane as finisher.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57200" y="26064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latin typeface="Candara" panose="020E0502030303020204" pitchFamily="34" charset="0"/>
              </a:rPr>
              <a:t>The gameplay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98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864096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>
                <a:latin typeface="Candara" panose="020E0502030303020204" pitchFamily="34" charset="0"/>
              </a:rPr>
              <a:t>The inspiration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7544" y="980728"/>
            <a:ext cx="7571184" cy="892695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fontScale="85000" lnSpcReduction="20000"/>
          </a:bodyPr>
          <a:lstStyle/>
          <a:p>
            <a:r>
              <a:rPr lang="en-CA" dirty="0">
                <a:latin typeface="Candara" panose="020E0502030303020204" pitchFamily="34" charset="0"/>
              </a:rPr>
              <a:t>Early to current day Platinum Games</a:t>
            </a:r>
          </a:p>
          <a:p>
            <a:r>
              <a:rPr lang="en-CA" dirty="0">
                <a:latin typeface="Candara" panose="020E0502030303020204" pitchFamily="34" charset="0"/>
              </a:rPr>
              <a:t>Focus on action and fluid, stylish combat</a:t>
            </a:r>
            <a:endParaRPr lang="fr-CA" dirty="0">
              <a:latin typeface="Candara" panose="020E050203030302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4259471"/>
            <a:ext cx="3995936" cy="245663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926093"/>
            <a:ext cx="3909537" cy="219911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962015"/>
            <a:ext cx="4392488" cy="478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241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457200" y="2780928"/>
            <a:ext cx="8229600" cy="864096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latin typeface="Candara" panose="020E0502030303020204" pitchFamily="34" charset="0"/>
              </a:rPr>
              <a:t>Demo time!!!</a:t>
            </a:r>
            <a:endParaRPr lang="fr-CA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506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CA" dirty="0">
                <a:latin typeface="Candara" panose="020E0502030303020204" pitchFamily="34" charset="0"/>
              </a:rPr>
              <a:t>The main challenges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89654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r>
              <a:rPr lang="en-CA" b="1" dirty="0">
                <a:latin typeface="Candara" panose="020E0502030303020204" pitchFamily="34" charset="0"/>
              </a:rPr>
              <a:t>Animating </a:t>
            </a:r>
            <a:r>
              <a:rPr lang="en-CA" b="1" dirty="0" err="1">
                <a:latin typeface="Candara" panose="020E0502030303020204" pitchFamily="34" charset="0"/>
              </a:rPr>
              <a:t>humanoïds</a:t>
            </a:r>
            <a:r>
              <a:rPr lang="en-CA" dirty="0">
                <a:latin typeface="Candara" panose="020E0502030303020204" pitchFamily="34" charset="0"/>
              </a:rPr>
              <a:t>. </a:t>
            </a:r>
            <a:r>
              <a:rPr lang="en-CA" sz="2000" dirty="0">
                <a:latin typeface="Candara" panose="020E0502030303020204" pitchFamily="34" charset="0"/>
              </a:rPr>
              <a:t>I will go full Disney </a:t>
            </a:r>
            <a:r>
              <a:rPr lang="en-CA" sz="2000" dirty="0" err="1">
                <a:latin typeface="Candara" panose="020E0502030303020204" pitchFamily="34" charset="0"/>
              </a:rPr>
              <a:t>boi</a:t>
            </a:r>
            <a:endParaRPr lang="en-CA" sz="2000" dirty="0">
              <a:latin typeface="Candara" panose="020E0502030303020204" pitchFamily="34" charset="0"/>
            </a:endParaRPr>
          </a:p>
          <a:p>
            <a:r>
              <a:rPr lang="en-CA" b="1" dirty="0">
                <a:latin typeface="Candara" panose="020E0502030303020204" pitchFamily="34" charset="0"/>
              </a:rPr>
              <a:t>Fluid, satisfying gameplay. </a:t>
            </a:r>
            <a:r>
              <a:rPr lang="en-CA" sz="2000" dirty="0">
                <a:latin typeface="Candara" panose="020E0502030303020204" pitchFamily="34" charset="0"/>
              </a:rPr>
              <a:t>Will need help with gameplay design and balancing.</a:t>
            </a:r>
          </a:p>
          <a:p>
            <a:pPr marL="0" indent="0">
              <a:buNone/>
            </a:pPr>
            <a:r>
              <a:rPr lang="en-CA" dirty="0">
                <a:latin typeface="Candara" panose="020E0502030303020204" pitchFamily="34" charset="0"/>
              </a:rPr>
              <a:t> I’ll also need help with: </a:t>
            </a:r>
          </a:p>
          <a:p>
            <a:r>
              <a:rPr lang="en-CA" sz="2400" dirty="0">
                <a:latin typeface="Candara" panose="020E0502030303020204" pitchFamily="34" charset="0"/>
              </a:rPr>
              <a:t>Environment/level design</a:t>
            </a:r>
          </a:p>
          <a:p>
            <a:r>
              <a:rPr lang="en-CA" sz="2400" dirty="0">
                <a:latin typeface="Candara" panose="020E0502030303020204" pitchFamily="34" charset="0"/>
              </a:rPr>
              <a:t>Minimalistic UI: combo counter and HP bar etc.</a:t>
            </a:r>
          </a:p>
          <a:p>
            <a:r>
              <a:rPr lang="en-CA" sz="2400" dirty="0">
                <a:latin typeface="Candara" panose="020E0502030303020204" pitchFamily="34" charset="0"/>
              </a:rPr>
              <a:t>Enemy design, art, implementation etc.</a:t>
            </a:r>
          </a:p>
          <a:p>
            <a:r>
              <a:rPr lang="en-CA" sz="2400" dirty="0">
                <a:latin typeface="Candara" panose="020E0502030303020204" pitchFamily="34" charset="0"/>
              </a:rPr>
              <a:t>Animation: difficulty will vary a lot!</a:t>
            </a:r>
          </a:p>
          <a:p>
            <a:r>
              <a:rPr lang="en-CA" sz="2400" dirty="0">
                <a:latin typeface="Candara" panose="020E0502030303020204" pitchFamily="34" charset="0"/>
              </a:rPr>
              <a:t>SFX: many kicks will be received in the face!</a:t>
            </a:r>
          </a:p>
          <a:p>
            <a:r>
              <a:rPr lang="en-CA" sz="2400" dirty="0">
                <a:latin typeface="Candara" panose="020E0502030303020204" pitchFamily="34" charset="0"/>
              </a:rPr>
              <a:t>Action music!!! :D</a:t>
            </a:r>
          </a:p>
          <a:p>
            <a:r>
              <a:rPr lang="en-CA" sz="2400" b="1" dirty="0">
                <a:latin typeface="Candara" panose="020E0502030303020204" pitchFamily="34" charset="0"/>
              </a:rPr>
              <a:t>If you’re up for it</a:t>
            </a:r>
            <a:r>
              <a:rPr lang="en-CA" sz="2400" dirty="0">
                <a:latin typeface="Candara" panose="020E0502030303020204" pitchFamily="34" charset="0"/>
              </a:rPr>
              <a:t>: help me with the gameplay/engine code. There is much advanced coding (state machines, animation, collision detection and more) we can figure out together!  :D</a:t>
            </a:r>
            <a:endParaRPr lang="fr-CA" sz="24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04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fr-CA" dirty="0">
                <a:latin typeface="Candara" panose="020E0502030303020204" pitchFamily="34" charset="0"/>
              </a:rPr>
              <a:t>S</a:t>
            </a:r>
            <a:r>
              <a:rPr lang="en-CA" dirty="0" err="1">
                <a:latin typeface="Candara" panose="020E0502030303020204" pitchFamily="34" charset="0"/>
              </a:rPr>
              <a:t>chedule</a:t>
            </a:r>
            <a:r>
              <a:rPr lang="en-CA" dirty="0">
                <a:latin typeface="Candara" panose="020E0502030303020204" pitchFamily="34" charset="0"/>
              </a:rPr>
              <a:t> / Milestones</a:t>
            </a:r>
            <a:endParaRPr lang="fr-CA" dirty="0">
              <a:latin typeface="Candara" panose="020E0502030303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89654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CA" sz="2400" dirty="0">
                <a:latin typeface="Candara" panose="020E0502030303020204" pitchFamily="34" charset="0"/>
              </a:rPr>
              <a:t>Week of June 3</a:t>
            </a:r>
            <a:r>
              <a:rPr lang="en-CA" sz="2400" baseline="30000" dirty="0">
                <a:latin typeface="Candara" panose="020E0502030303020204" pitchFamily="34" charset="0"/>
              </a:rPr>
              <a:t>rd</a:t>
            </a:r>
            <a:r>
              <a:rPr lang="en-CA" sz="2400" dirty="0">
                <a:latin typeface="Candara" panose="020E0502030303020204" pitchFamily="34" charset="0"/>
              </a:rPr>
              <a:t>: Pitch, gameplay coding, main character design.</a:t>
            </a:r>
          </a:p>
          <a:p>
            <a:r>
              <a:rPr lang="fr-CA" sz="2400" dirty="0">
                <a:latin typeface="Candara" panose="020E0502030303020204" pitchFamily="34" charset="0"/>
              </a:rPr>
              <a:t>U</a:t>
            </a:r>
            <a:r>
              <a:rPr lang="en-CA" sz="2400" dirty="0" err="1">
                <a:latin typeface="Candara" panose="020E0502030303020204" pitchFamily="34" charset="0"/>
              </a:rPr>
              <a:t>ntil</a:t>
            </a:r>
            <a:r>
              <a:rPr lang="en-CA" sz="2400" dirty="0">
                <a:latin typeface="Candara" panose="020E0502030303020204" pitchFamily="34" charset="0"/>
              </a:rPr>
              <a:t> late June: code framework and </a:t>
            </a:r>
            <a:r>
              <a:rPr lang="en-CA" sz="2400" b="1" dirty="0">
                <a:latin typeface="Candara" panose="020E0502030303020204" pitchFamily="34" charset="0"/>
              </a:rPr>
              <a:t>Android</a:t>
            </a:r>
            <a:r>
              <a:rPr lang="en-CA" sz="2400" dirty="0">
                <a:latin typeface="Candara" panose="020E0502030303020204" pitchFamily="34" charset="0"/>
              </a:rPr>
              <a:t> gameplay, level design</a:t>
            </a:r>
          </a:p>
          <a:p>
            <a:r>
              <a:rPr lang="fr-CA" sz="2400" dirty="0">
                <a:latin typeface="Candara" panose="020E0502030303020204" pitchFamily="34" charset="0"/>
              </a:rPr>
              <a:t>L</a:t>
            </a:r>
            <a:r>
              <a:rPr lang="en-CA" sz="2400" dirty="0">
                <a:latin typeface="Candara" panose="020E0502030303020204" pitchFamily="34" charset="0"/>
              </a:rPr>
              <a:t>ate June until end of July: Remy goes Disney, </a:t>
            </a:r>
            <a:r>
              <a:rPr lang="en-CA" sz="2400" b="1" dirty="0">
                <a:latin typeface="Candara" panose="020E0502030303020204" pitchFamily="34" charset="0"/>
              </a:rPr>
              <a:t>Ninja</a:t>
            </a:r>
            <a:r>
              <a:rPr lang="en-CA" sz="2400" dirty="0">
                <a:latin typeface="Candara" panose="020E0502030303020204" pitchFamily="34" charset="0"/>
              </a:rPr>
              <a:t> gameplay.</a:t>
            </a:r>
          </a:p>
          <a:p>
            <a:r>
              <a:rPr lang="fr-CA" sz="2400" dirty="0" err="1">
                <a:latin typeface="Candara" panose="020E0502030303020204" pitchFamily="34" charset="0"/>
              </a:rPr>
              <a:t>Early</a:t>
            </a:r>
            <a:r>
              <a:rPr lang="fr-CA" sz="2400" dirty="0">
                <a:latin typeface="Candara" panose="020E0502030303020204" pitchFamily="34" charset="0"/>
              </a:rPr>
              <a:t> August: Asset </a:t>
            </a:r>
            <a:r>
              <a:rPr lang="fr-CA" sz="2400" dirty="0" err="1">
                <a:latin typeface="Candara" panose="020E0502030303020204" pitchFamily="34" charset="0"/>
              </a:rPr>
              <a:t>creation</a:t>
            </a:r>
            <a:r>
              <a:rPr lang="fr-CA" sz="2400" dirty="0">
                <a:latin typeface="Candara" panose="020E0502030303020204" pitchFamily="34" charset="0"/>
              </a:rPr>
              <a:t> and </a:t>
            </a:r>
            <a:r>
              <a:rPr lang="fr-CA" sz="2400" dirty="0" err="1">
                <a:latin typeface="Candara" panose="020E0502030303020204" pitchFamily="34" charset="0"/>
              </a:rPr>
              <a:t>level</a:t>
            </a:r>
            <a:r>
              <a:rPr lang="fr-CA" sz="2400" dirty="0">
                <a:latin typeface="Candara" panose="020E0502030303020204" pitchFamily="34" charset="0"/>
              </a:rPr>
              <a:t> building.</a:t>
            </a:r>
          </a:p>
          <a:p>
            <a:r>
              <a:rPr lang="fr-CA" sz="2400" dirty="0" err="1">
                <a:latin typeface="Candara" panose="020E0502030303020204" pitchFamily="34" charset="0"/>
              </a:rPr>
              <a:t>Mid</a:t>
            </a:r>
            <a:r>
              <a:rPr lang="fr-CA" sz="2400" dirty="0">
                <a:latin typeface="Candara" panose="020E0502030303020204" pitchFamily="34" charset="0"/>
              </a:rPr>
              <a:t> to end of August: </a:t>
            </a:r>
            <a:r>
              <a:rPr lang="fr-CA" sz="2400" b="1" dirty="0">
                <a:latin typeface="Candara" panose="020E0502030303020204" pitchFamily="34" charset="0"/>
              </a:rPr>
              <a:t>Arcane</a:t>
            </a:r>
            <a:r>
              <a:rPr lang="fr-CA" sz="2400" dirty="0">
                <a:latin typeface="Candara" panose="020E0502030303020204" pitchFamily="34" charset="0"/>
              </a:rPr>
              <a:t> gameplay</a:t>
            </a:r>
          </a:p>
          <a:p>
            <a:r>
              <a:rPr lang="fr-CA" sz="2400" dirty="0" err="1">
                <a:latin typeface="Candara" panose="020E0502030303020204" pitchFamily="34" charset="0"/>
              </a:rPr>
              <a:t>September</a:t>
            </a:r>
            <a:r>
              <a:rPr lang="fr-CA" sz="2400" dirty="0">
                <a:latin typeface="Candara" panose="020E0502030303020204" pitchFamily="34" charset="0"/>
              </a:rPr>
              <a:t>: </a:t>
            </a:r>
            <a:r>
              <a:rPr lang="fr-CA" sz="2400" dirty="0" err="1">
                <a:latin typeface="Candara" panose="020E0502030303020204" pitchFamily="34" charset="0"/>
              </a:rPr>
              <a:t>Level</a:t>
            </a:r>
            <a:r>
              <a:rPr lang="fr-CA" sz="2400" dirty="0">
                <a:latin typeface="Candara" panose="020E0502030303020204" pitchFamily="34" charset="0"/>
              </a:rPr>
              <a:t> </a:t>
            </a:r>
            <a:r>
              <a:rPr lang="fr-CA" sz="2400" dirty="0" err="1">
                <a:latin typeface="Candara" panose="020E0502030303020204" pitchFamily="34" charset="0"/>
              </a:rPr>
              <a:t>creation</a:t>
            </a:r>
            <a:r>
              <a:rPr lang="fr-CA" sz="2400" dirty="0">
                <a:latin typeface="Candara" panose="020E0502030303020204" pitchFamily="34" charset="0"/>
              </a:rPr>
              <a:t>, asset </a:t>
            </a:r>
            <a:r>
              <a:rPr lang="fr-CA" sz="2400" dirty="0" err="1">
                <a:latin typeface="Candara" panose="020E0502030303020204" pitchFamily="34" charset="0"/>
              </a:rPr>
              <a:t>creation</a:t>
            </a:r>
            <a:r>
              <a:rPr lang="fr-CA" sz="2400" dirty="0">
                <a:latin typeface="Candara" panose="020E0502030303020204" pitchFamily="34" charset="0"/>
              </a:rPr>
              <a:t>, balancing and </a:t>
            </a:r>
            <a:r>
              <a:rPr lang="fr-CA" sz="2400" dirty="0" err="1">
                <a:latin typeface="Candara" panose="020E0502030303020204" pitchFamily="34" charset="0"/>
              </a:rPr>
              <a:t>polish</a:t>
            </a:r>
            <a:r>
              <a:rPr lang="fr-CA" sz="2400" dirty="0">
                <a:latin typeface="Candara" panose="020E0502030303020204" pitchFamily="34" charset="0"/>
              </a:rPr>
              <a:t>, and release on the 30th! :D</a:t>
            </a:r>
            <a:endParaRPr lang="en-CA" sz="24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92783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827</TotalTime>
  <Words>500</Words>
  <Application>Microsoft Office PowerPoint</Application>
  <PresentationFormat>On-screen Show (4:3)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Candara</vt:lpstr>
      <vt:lpstr>Consolas</vt:lpstr>
      <vt:lpstr>Wingdings</vt:lpstr>
      <vt:lpstr>Thème Office</vt:lpstr>
      <vt:lpstr>Arcaninjadroid: Kitty Catastrophe</vt:lpstr>
      <vt:lpstr>Who am I?</vt:lpstr>
      <vt:lpstr>PowerPoint Presentation</vt:lpstr>
      <vt:lpstr>PowerPoint Presentation</vt:lpstr>
      <vt:lpstr>PowerPoint Presentation</vt:lpstr>
      <vt:lpstr>The inspiration</vt:lpstr>
      <vt:lpstr>PowerPoint Presentation</vt:lpstr>
      <vt:lpstr>The main challenges</vt:lpstr>
      <vt:lpstr>Schedule / Milestones</vt:lpstr>
      <vt:lpstr>Other comments</vt:lpstr>
      <vt:lpstr>Questions? :)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Gamkedo Club pitch</dc:title>
  <dc:creator>Remy</dc:creator>
  <cp:lastModifiedBy>Rémy Lapointe</cp:lastModifiedBy>
  <cp:revision>51</cp:revision>
  <dcterms:created xsi:type="dcterms:W3CDTF">2018-04-30T14:09:50Z</dcterms:created>
  <dcterms:modified xsi:type="dcterms:W3CDTF">2018-05-30T14:52:50Z</dcterms:modified>
</cp:coreProperties>
</file>

<file path=docProps/thumbnail.jpeg>
</file>